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Grúas Bocan, S.A. de C.V.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Soluciones de izaje y maniobras para grandes proyectos</a:t>
            </a:r>
          </a:p>
          <a:p>
            <a:r>
              <a:t>Enfoque corporativo | Seguridad | Cumplimiento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 Qué Grúas Bocan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 vendemos grúas.</a:t>
            </a:r>
          </a:p>
          <a:p>
            <a:r>
              <a:t>Ofrecemos certeza operativa, control y cumplimiento.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Contacto Corporativo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Tel: 1774-2143</a:t>
            </a:r>
          </a:p>
          <a:p>
            <a:r>
              <a:t>www.gruasbocan.com.mx</a:t>
            </a:r>
          </a:p>
          <a:p>
            <a:r>
              <a:t>Atención especializada para grandes cuentas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Perfil Corporativo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Empresa mexicana especializada en maniobras industriales complejas.</a:t>
            </a:r>
          </a:p>
          <a:p>
            <a:r>
              <a:t>Atendemos proyectos de gran escala con altos estándares operativos.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Entendemos a las Grandes Cuentas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Sabemos que sus prioridades son:</a:t>
            </a:r>
          </a:p>
          <a:p>
            <a:r>
              <a:t>• Continuidad operativa</a:t>
            </a:r>
          </a:p>
          <a:p>
            <a:r>
              <a:t>• Seguridad</a:t>
            </a:r>
          </a:p>
          <a:p>
            <a:r>
              <a:t>• Cumplimiento normativo</a:t>
            </a:r>
          </a:p>
          <a:p>
            <a:r>
              <a:t>• Proveedores confiables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Propuesta de Valor para Grandes Cuentas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Planeación técnica documentada</a:t>
            </a:r>
          </a:p>
          <a:p>
            <a:r>
              <a:t>• Personal certificado</a:t>
            </a:r>
          </a:p>
          <a:p>
            <a:r>
              <a:t>• Equipos adecuados por proyecto</a:t>
            </a:r>
          </a:p>
          <a:p>
            <a:r>
              <a:t>• SLA y tiempos de respuesta claros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Capacidades Técnicas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Grúas Titán hasta 30 m</a:t>
            </a:r>
          </a:p>
          <a:p>
            <a:r>
              <a:t>• Grúas hidráulicas hasta 80 tons</a:t>
            </a:r>
          </a:p>
          <a:p>
            <a:r>
              <a:t>• Lowboy hasta 50 tons</a:t>
            </a:r>
          </a:p>
          <a:p>
            <a:r>
              <a:t>• Maniobras en interior y espacios críticos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Gestión de Riesgos y Seguridad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Evaluación previa de maniobra</a:t>
            </a:r>
          </a:p>
          <a:p>
            <a:r>
              <a:t>• Procedimientos operativos</a:t>
            </a:r>
          </a:p>
          <a:p>
            <a:r>
              <a:t>• Enfoque preventivo</a:t>
            </a:r>
          </a:p>
          <a:p>
            <a:r>
              <a:t>• Cultura de seguridad en campo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Sectores Estratégicos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Industria manufacturera</a:t>
            </a:r>
          </a:p>
          <a:p>
            <a:r>
              <a:t>• Infraestructura</a:t>
            </a:r>
          </a:p>
          <a:p>
            <a:r>
              <a:t>• Energía</a:t>
            </a:r>
          </a:p>
          <a:p>
            <a:r>
              <a:t>• Retail y centros logísticos</a:t>
            </a:r>
          </a:p>
          <a:p>
            <a:r>
              <a:t>• Gobierno y obra pública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Cobertura y Escalabilidad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Atención nacional</a:t>
            </a:r>
          </a:p>
          <a:p>
            <a:r>
              <a:t>• Capacidad de atender proyectos recurrentes</a:t>
            </a:r>
          </a:p>
          <a:p>
            <a:r>
              <a:t>• Soporte 24/7</a:t>
            </a:r>
          </a:p>
          <a:p>
            <a:r>
              <a:t>• Programación por contrato marco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Modelo de Relación Comercial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Proveedor autorizado</a:t>
            </a:r>
          </a:p>
          <a:p>
            <a:r>
              <a:t>• Contratos marco</a:t>
            </a:r>
          </a:p>
          <a:p>
            <a:r>
              <a:t>• Atención dedicada</a:t>
            </a:r>
          </a:p>
          <a:p>
            <a:r>
              <a:t>• Seguimiento post-servicio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